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Default Extension="mp4" ContentType="video/mp4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5143500" type="screen16x9"/>
  <p:notesSz cx="6858000" cy="9144000"/>
  <p:embeddedFontLst>
    <p:embeddedFont>
      <p:font typeface="Century Schoolbook" pitchFamily="18" charset="0"/>
      <p:regular r:id="rId16"/>
      <p:bold r:id="rId17"/>
      <p:italic r:id="rId18"/>
      <p:boldItalic r:id="rId19"/>
    </p:embeddedFont>
    <p:embeddedFont>
      <p:font typeface="Calibri" pitchFamily="34" charset="0"/>
      <p:regular r:id="rId20"/>
      <p:bold r:id="rId21"/>
      <p:italic r:id="rId22"/>
      <p:boldItalic r:id="rId23"/>
    </p:embeddedFont>
    <p:embeddedFont>
      <p:font typeface="Lato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98" d="100"/>
          <a:sy n="98" d="100"/>
        </p:scale>
        <p:origin x="-468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xmlns="" val="35253775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10610482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2509899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4495030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4027070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1610612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111124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3420505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2112009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1578375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2932061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4280810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xmlns="" val="3893342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297440" y="1567440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703872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2"/>
          </p:nvPr>
        </p:nvSpPr>
        <p:spPr>
          <a:xfrm>
            <a:off x="1297440" y="3087720"/>
            <a:ext cx="703872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2"/>
          </p:nvPr>
        </p:nvSpPr>
        <p:spPr>
          <a:xfrm>
            <a:off x="490428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body" idx="3"/>
          </p:nvPr>
        </p:nvSpPr>
        <p:spPr>
          <a:xfrm>
            <a:off x="1297440" y="308772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4"/>
          </p:nvPr>
        </p:nvSpPr>
        <p:spPr>
          <a:xfrm>
            <a:off x="4904280" y="308772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2"/>
          </p:nvPr>
        </p:nvSpPr>
        <p:spPr>
          <a:xfrm>
            <a:off x="3677400" y="156744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3"/>
          </p:nvPr>
        </p:nvSpPr>
        <p:spPr>
          <a:xfrm>
            <a:off x="6057360" y="156744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4"/>
          </p:nvPr>
        </p:nvSpPr>
        <p:spPr>
          <a:xfrm>
            <a:off x="1297440" y="308772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5"/>
          </p:nvPr>
        </p:nvSpPr>
        <p:spPr>
          <a:xfrm>
            <a:off x="3677400" y="308772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body" idx="6"/>
          </p:nvPr>
        </p:nvSpPr>
        <p:spPr>
          <a:xfrm>
            <a:off x="6057360" y="308772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subTitle" idx="1"/>
          </p:nvPr>
        </p:nvSpPr>
        <p:spPr>
          <a:xfrm>
            <a:off x="1297440" y="1567440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343476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2"/>
          </p:nvPr>
        </p:nvSpPr>
        <p:spPr>
          <a:xfrm>
            <a:off x="4904280" y="1567440"/>
            <a:ext cx="343476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>
            <a:spLocks noGrp="1"/>
          </p:cNvSpPr>
          <p:nvPr>
            <p:ph type="subTitle" idx="1"/>
          </p:nvPr>
        </p:nvSpPr>
        <p:spPr>
          <a:xfrm>
            <a:off x="1297440" y="393840"/>
            <a:ext cx="7038720" cy="423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04280" y="1567440"/>
            <a:ext cx="343476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body" idx="3"/>
          </p:nvPr>
        </p:nvSpPr>
        <p:spPr>
          <a:xfrm>
            <a:off x="1297440" y="308772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343476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body" idx="2"/>
          </p:nvPr>
        </p:nvSpPr>
        <p:spPr>
          <a:xfrm>
            <a:off x="490428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body" idx="3"/>
          </p:nvPr>
        </p:nvSpPr>
        <p:spPr>
          <a:xfrm>
            <a:off x="4904280" y="308772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3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body" idx="2"/>
          </p:nvPr>
        </p:nvSpPr>
        <p:spPr>
          <a:xfrm>
            <a:off x="490428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body" idx="3"/>
          </p:nvPr>
        </p:nvSpPr>
        <p:spPr>
          <a:xfrm>
            <a:off x="1297440" y="3087720"/>
            <a:ext cx="703872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4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703872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4"/>
          <p:cNvSpPr txBox="1">
            <a:spLocks noGrp="1"/>
          </p:cNvSpPr>
          <p:nvPr>
            <p:ph type="body" idx="2"/>
          </p:nvPr>
        </p:nvSpPr>
        <p:spPr>
          <a:xfrm>
            <a:off x="1297440" y="3087720"/>
            <a:ext cx="703872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5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body" idx="2"/>
          </p:nvPr>
        </p:nvSpPr>
        <p:spPr>
          <a:xfrm>
            <a:off x="490428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body" idx="3"/>
          </p:nvPr>
        </p:nvSpPr>
        <p:spPr>
          <a:xfrm>
            <a:off x="1297440" y="308772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body" idx="4"/>
          </p:nvPr>
        </p:nvSpPr>
        <p:spPr>
          <a:xfrm>
            <a:off x="4904280" y="308772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6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body" idx="2"/>
          </p:nvPr>
        </p:nvSpPr>
        <p:spPr>
          <a:xfrm>
            <a:off x="3677400" y="156744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body" idx="3"/>
          </p:nvPr>
        </p:nvSpPr>
        <p:spPr>
          <a:xfrm>
            <a:off x="6057360" y="156744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6"/>
          <p:cNvSpPr txBox="1">
            <a:spLocks noGrp="1"/>
          </p:cNvSpPr>
          <p:nvPr>
            <p:ph type="body" idx="4"/>
          </p:nvPr>
        </p:nvSpPr>
        <p:spPr>
          <a:xfrm>
            <a:off x="1297440" y="308772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body" idx="5"/>
          </p:nvPr>
        </p:nvSpPr>
        <p:spPr>
          <a:xfrm>
            <a:off x="3677400" y="308772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6"/>
          <p:cNvSpPr txBox="1">
            <a:spLocks noGrp="1"/>
          </p:cNvSpPr>
          <p:nvPr>
            <p:ph type="body" idx="6"/>
          </p:nvPr>
        </p:nvSpPr>
        <p:spPr>
          <a:xfrm>
            <a:off x="6057360" y="3087720"/>
            <a:ext cx="226620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343476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904280" y="1567440"/>
            <a:ext cx="343476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subTitle" idx="1"/>
          </p:nvPr>
        </p:nvSpPr>
        <p:spPr>
          <a:xfrm>
            <a:off x="1297440" y="393840"/>
            <a:ext cx="7038720" cy="423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2"/>
          </p:nvPr>
        </p:nvSpPr>
        <p:spPr>
          <a:xfrm>
            <a:off x="4904280" y="1567440"/>
            <a:ext cx="343476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3"/>
          </p:nvPr>
        </p:nvSpPr>
        <p:spPr>
          <a:xfrm>
            <a:off x="1297440" y="308772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343476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0428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3"/>
          </p:nvPr>
        </p:nvSpPr>
        <p:spPr>
          <a:xfrm>
            <a:off x="4904280" y="308772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body" idx="2"/>
          </p:nvPr>
        </p:nvSpPr>
        <p:spPr>
          <a:xfrm>
            <a:off x="4904280" y="1567440"/>
            <a:ext cx="343476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3"/>
          </p:nvPr>
        </p:nvSpPr>
        <p:spPr>
          <a:xfrm>
            <a:off x="1297440" y="3087720"/>
            <a:ext cx="7038720" cy="138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 rot="5400000">
            <a:off x="7500600" y="0"/>
            <a:ext cx="1643400" cy="1643400"/>
          </a:xfrm>
          <a:prstGeom prst="diagStripe">
            <a:avLst>
              <a:gd name="adj" fmla="val 0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7;p1"/>
          <p:cNvGrpSpPr/>
          <p:nvPr/>
        </p:nvGrpSpPr>
        <p:grpSpPr>
          <a:xfrm>
            <a:off x="-180" y="1440"/>
            <a:ext cx="5153580" cy="5133960"/>
            <a:chOff x="-180" y="1440"/>
            <a:chExt cx="5153580" cy="5133960"/>
          </a:xfrm>
        </p:grpSpPr>
        <p:sp>
          <p:nvSpPr>
            <p:cNvPr id="8" name="Google Shape;8;p1"/>
            <p:cNvSpPr/>
            <p:nvPr/>
          </p:nvSpPr>
          <p:spPr>
            <a:xfrm rot="-5400000">
              <a:off x="9720" y="-8280"/>
              <a:ext cx="5133960" cy="51534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 rot="-5400000">
              <a:off x="7200" y="1135080"/>
              <a:ext cx="3981960" cy="399672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 rot="-5400000">
              <a:off x="5760" y="-2880"/>
              <a:ext cx="2291040" cy="229968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 flipH="1">
              <a:off x="652680" y="588240"/>
              <a:ext cx="2299680" cy="229104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3537000" y="1578240"/>
            <a:ext cx="5017320" cy="15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14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65" name="Google Shape;65;p14"/>
            <p:cNvSpPr/>
            <p:nvPr/>
          </p:nvSpPr>
          <p:spPr>
            <a:xfrm rot="-54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1297440" y="1567440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0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video" Target="../media/media1.mp4"/><Relationship Id="rId5" Type="http://schemas.openxmlformats.org/officeDocument/2006/relationships/image" Target="../media/image4.png"/><Relationship Id="rId4" Type="http://schemas.microsoft.com/office/2007/relationships/media" Target="../media/media1.mp4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/>
        </p:nvSpPr>
        <p:spPr>
          <a:xfrm>
            <a:off x="2119320" y="992880"/>
            <a:ext cx="5017320" cy="15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0" b="1" i="0" u="none" strike="noStrike" cap="none" dirty="0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Automation Anywhere RPA </a:t>
            </a:r>
            <a:r>
              <a:rPr lang="en-US" sz="3630" b="1" i="0" u="none" strike="noStrike" cap="none" dirty="0" err="1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Hackathon</a:t>
            </a:r>
            <a:r>
              <a:rPr lang="en-US" sz="1800" b="0" i="0" u="none" strike="noStrike" cap="none" dirty="0"/>
              <a:t/>
            </a:r>
            <a:br>
              <a:rPr lang="en-US" sz="1800" b="0" i="0" u="none" strike="noStrike" cap="none" dirty="0"/>
            </a:br>
            <a:r>
              <a:rPr lang="en-US" sz="3630" b="1" i="0" u="none" strike="noStrike" cap="none" dirty="0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Geek Goddess 2019</a:t>
            </a:r>
            <a:r>
              <a:rPr lang="en-US" sz="1800" b="0" i="0" u="none" strike="noStrike" cap="none" dirty="0"/>
              <a:t/>
            </a:r>
            <a:br>
              <a:rPr lang="en-US" sz="1800" b="0" i="0" u="none" strike="noStrike" cap="none" dirty="0"/>
            </a:br>
            <a:r>
              <a:rPr lang="en-US" sz="2400" b="1" i="0" u="none" strike="noStrike" cap="none" dirty="0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[2nd Round]</a:t>
            </a:r>
            <a:r>
              <a:rPr lang="en-US" sz="1800" b="0" i="0" u="none" strike="noStrike" cap="none" dirty="0"/>
              <a:t/>
            </a:r>
            <a:br>
              <a:rPr lang="en-US" sz="1800" b="0" i="0" u="none" strike="noStrike" cap="none" dirty="0"/>
            </a:br>
            <a:r>
              <a:rPr lang="en-US" sz="1800" b="0" i="0" u="none" strike="noStrike" cap="none" dirty="0"/>
              <a:t/>
            </a:r>
            <a:br>
              <a:rPr lang="en-US" sz="1800" b="0" i="0" u="none" strike="noStrike" cap="none" dirty="0"/>
            </a:b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6"/>
          <p:cNvSpPr txBox="1"/>
          <p:nvPr/>
        </p:nvSpPr>
        <p:spPr>
          <a:xfrm>
            <a:off x="1235796" y="540025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strike="noStrike" dirty="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Possible Improvement </a:t>
            </a:r>
            <a:endParaRPr lang="en-US" sz="1800" b="1" strike="noStrike" dirty="0" smtClean="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strike="noStrik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Near Future, work on password protected result file for secured access.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rgbClr val="FFFFFF"/>
                </a:solidFill>
              </a:rPr>
              <a:t>Add digital signature in file for validation.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strike="noStrik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Add RPA with Machine Learning or Business Analyst tool (Tableau</a:t>
            </a:r>
            <a:r>
              <a:rPr lang="en-US" sz="1800" dirty="0" smtClean="0">
                <a:solidFill>
                  <a:srgbClr val="FFFFFF"/>
                </a:solidFill>
              </a:rPr>
              <a:t>) for real-time data visualization. </a:t>
            </a:r>
            <a:endParaRPr sz="180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7"/>
          <p:cNvSpPr txBox="1"/>
          <p:nvPr/>
        </p:nvSpPr>
        <p:spPr>
          <a:xfrm>
            <a:off x="1143328" y="509202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strike="noStrike" dirty="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Challenges faced</a:t>
            </a:r>
            <a:endParaRPr sz="1800" b="0" strike="noStrike" dirty="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90" b="0" strike="noStrik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Any technological challenge that you faced in building the application and how you solved </a:t>
            </a:r>
            <a:r>
              <a:rPr lang="en-US" sz="1090" b="0" strike="noStrik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them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90" dirty="0">
              <a:solidFill>
                <a:srgbClr val="FFFFFF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90" b="0" strike="noStrik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1, </a:t>
            </a:r>
            <a:r>
              <a:rPr lang="en-US" sz="1090" dirty="0" smtClean="0">
                <a:solidFill>
                  <a:srgbClr val="FFFFFF"/>
                </a:solidFill>
              </a:rPr>
              <a:t>if university change the gadget file format, then we need to modify the input and code. </a:t>
            </a:r>
            <a:endParaRPr sz="109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9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9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9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237800">
            <a:off x="1615320" y="1807200"/>
            <a:ext cx="5912640" cy="168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/>
        </p:nvSpPr>
        <p:spPr>
          <a:xfrm>
            <a:off x="1158286" y="544793"/>
            <a:ext cx="7038720" cy="419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Brief explanation of idea what makes it unique</a:t>
            </a:r>
            <a:endParaRPr sz="1800" b="0" i="0" u="none" strike="noStrike" cap="none" dirty="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rgbClr val="FFFFFF"/>
                </a:solidFill>
              </a:rPr>
              <a:t>We automated the university results as per requirement of Education auditing bodies (i.e. NBA, AICTE, DTE) of India.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smtClean="0">
                <a:solidFill>
                  <a:srgbClr val="FFFFFF"/>
                </a:solidFill>
              </a:rPr>
              <a:t>We are able to find out the rank of students as per grade achieved and analysis of a results.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smtClean="0">
                <a:solidFill>
                  <a:srgbClr val="FFFFFF"/>
                </a:solidFill>
              </a:rPr>
              <a:t>Candidates / Students based results generated in a form of approved template (i.e. mark sheet) 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i="0" u="none" strike="noStrike" cap="none" dirty="0" smtClean="0">
                <a:solidFill>
                  <a:srgbClr val="FFFFFF"/>
                </a:solidFill>
                <a:sym typeface="Arial"/>
              </a:rPr>
              <a:t>No human interaction so error free system developed.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/>
        </p:nvSpPr>
        <p:spPr>
          <a:xfrm>
            <a:off x="1177200" y="615855"/>
            <a:ext cx="7379640" cy="419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Problem being solved</a:t>
            </a:r>
            <a:endParaRPr sz="1800" b="0" i="0" u="none" strike="noStrike" cap="none" dirty="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cap="none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University declared a result in form of gadget, </a:t>
            </a:r>
            <a:r>
              <a:rPr lang="en-US" sz="1800" dirty="0" smtClean="0">
                <a:solidFill>
                  <a:schemeClr val="bg1"/>
                </a:solidFill>
              </a:rPr>
              <a:t>this file consist of number of pages and very difficult to find specific students record.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cap="none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In university result, most of student has same name, we can distinguished students as per PRN number and institute code. 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bg1"/>
                </a:solidFill>
              </a:rPr>
              <a:t>By using RPA solution, we are able to create tabular record of each students with conditional field.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cap="none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In addition, we are able to remove redundancy of a data in record as per conditional field.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bg1"/>
                </a:solidFill>
              </a:rPr>
              <a:t>Lastly, result of students mail to his/her email id and overall result sent to academic departments with visualization in a form of graph and summarization. </a:t>
            </a:r>
            <a:endParaRPr sz="18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/>
        </p:nvSpPr>
        <p:spPr>
          <a:xfrm>
            <a:off x="1052640" y="72855"/>
            <a:ext cx="7038600" cy="40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Technical architecture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7450" y="567200"/>
            <a:ext cx="4385100" cy="427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7125" y="567200"/>
            <a:ext cx="4498949" cy="427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3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01886" y="3474720"/>
            <a:ext cx="1193074" cy="161496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30"/>
          <p:cNvSpPr txBox="1"/>
          <p:nvPr/>
        </p:nvSpPr>
        <p:spPr>
          <a:xfrm>
            <a:off x="200590" y="567195"/>
            <a:ext cx="1097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1st stage</a:t>
            </a:r>
            <a:endParaRPr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30"/>
          <p:cNvSpPr txBox="1"/>
          <p:nvPr/>
        </p:nvSpPr>
        <p:spPr>
          <a:xfrm>
            <a:off x="4667440" y="567208"/>
            <a:ext cx="10974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2nd stage</a:t>
            </a:r>
            <a:endParaRPr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30"/>
          <p:cNvSpPr txBox="1"/>
          <p:nvPr/>
        </p:nvSpPr>
        <p:spPr>
          <a:xfrm>
            <a:off x="5394975" y="4434100"/>
            <a:ext cx="43851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3rd stage-</a:t>
            </a:r>
            <a:r>
              <a:rPr lang="en-US" sz="1200" b="1"/>
              <a:t>(student result in extracted excelformat)</a:t>
            </a:r>
            <a:endParaRPr sz="1200" b="1" strike="noStrike"/>
          </a:p>
        </p:txBody>
      </p:sp>
      <p:sp>
        <p:nvSpPr>
          <p:cNvPr id="144" name="Google Shape;144;p30"/>
          <p:cNvSpPr txBox="1"/>
          <p:nvPr/>
        </p:nvSpPr>
        <p:spPr>
          <a:xfrm>
            <a:off x="2004700" y="670325"/>
            <a:ext cx="1097400" cy="2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university database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5" name="Google Shape;145;p30"/>
          <p:cNvSpPr txBox="1"/>
          <p:nvPr/>
        </p:nvSpPr>
        <p:spPr>
          <a:xfrm>
            <a:off x="252175" y="1662950"/>
            <a:ext cx="645600" cy="1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clg-A</a:t>
            </a:r>
            <a:endParaRPr b="1"/>
          </a:p>
        </p:txBody>
      </p:sp>
      <p:sp>
        <p:nvSpPr>
          <p:cNvPr id="146" name="Google Shape;146;p30"/>
          <p:cNvSpPr txBox="1"/>
          <p:nvPr/>
        </p:nvSpPr>
        <p:spPr>
          <a:xfrm>
            <a:off x="494825" y="3684525"/>
            <a:ext cx="645600" cy="1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clg-B</a:t>
            </a:r>
            <a:endParaRPr b="1"/>
          </a:p>
        </p:txBody>
      </p:sp>
      <p:sp>
        <p:nvSpPr>
          <p:cNvPr id="147" name="Google Shape;147;p30"/>
          <p:cNvSpPr txBox="1"/>
          <p:nvPr/>
        </p:nvSpPr>
        <p:spPr>
          <a:xfrm>
            <a:off x="2456500" y="4516900"/>
            <a:ext cx="645600" cy="1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clg-C</a:t>
            </a:r>
            <a:endParaRPr b="1"/>
          </a:p>
        </p:txBody>
      </p:sp>
      <p:sp>
        <p:nvSpPr>
          <p:cNvPr id="148" name="Google Shape;148;p30"/>
          <p:cNvSpPr txBox="1"/>
          <p:nvPr/>
        </p:nvSpPr>
        <p:spPr>
          <a:xfrm>
            <a:off x="3990475" y="2932300"/>
            <a:ext cx="645600" cy="1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clg-D</a:t>
            </a:r>
            <a:endParaRPr b="1"/>
          </a:p>
        </p:txBody>
      </p:sp>
      <p:sp>
        <p:nvSpPr>
          <p:cNvPr id="149" name="Google Shape;149;p30"/>
          <p:cNvSpPr txBox="1"/>
          <p:nvPr/>
        </p:nvSpPr>
        <p:spPr>
          <a:xfrm>
            <a:off x="3892950" y="1370175"/>
            <a:ext cx="645600" cy="1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clg-E</a:t>
            </a:r>
            <a:endParaRPr b="1"/>
          </a:p>
        </p:txBody>
      </p:sp>
      <p:sp>
        <p:nvSpPr>
          <p:cNvPr id="150" name="Google Shape;150;p30"/>
          <p:cNvSpPr txBox="1"/>
          <p:nvPr/>
        </p:nvSpPr>
        <p:spPr>
          <a:xfrm rot="-1371704">
            <a:off x="911697" y="2449760"/>
            <a:ext cx="1098817" cy="180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PDF-Result</a:t>
            </a:r>
            <a:endParaRPr sz="1200" b="1"/>
          </a:p>
        </p:txBody>
      </p:sp>
      <p:sp>
        <p:nvSpPr>
          <p:cNvPr id="151" name="Google Shape;151;p30"/>
          <p:cNvSpPr txBox="1"/>
          <p:nvPr/>
        </p:nvSpPr>
        <p:spPr>
          <a:xfrm rot="-1802286">
            <a:off x="4680261" y="1133327"/>
            <a:ext cx="2363079" cy="37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/>
              <a:t>sorted result sent to resp.students throw mail</a:t>
            </a:r>
            <a:endParaRPr sz="12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/>
          <p:nvPr/>
        </p:nvSpPr>
        <p:spPr>
          <a:xfrm>
            <a:off x="1194699" y="642766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strike="noStrike" dirty="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Technology/Tool Stack</a:t>
            </a:r>
            <a:endParaRPr sz="1800" b="0" strike="noStrike" dirty="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90" b="0" strike="noStrik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Brief explanation of the technology stack that was used</a:t>
            </a:r>
            <a:endParaRPr sz="109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9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9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b="1" strike="noStrik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Automation </a:t>
            </a:r>
            <a:r>
              <a:rPr lang="en-US" sz="1800" b="1" strike="noStrik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Anywhere Tool.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b="1" strike="noStrik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Microsoft </a:t>
            </a:r>
            <a:r>
              <a:rPr lang="en-US" sz="1800" b="1" strike="noStrik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Excel.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b="1" dirty="0" smtClean="0">
                <a:solidFill>
                  <a:srgbClr val="FFFFFF"/>
                </a:solidFill>
              </a:rPr>
              <a:t>Adobe PDF reader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b="1" strike="noStrik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Gmail API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/>
        </p:nvSpPr>
        <p:spPr>
          <a:xfrm>
            <a:off x="1174150" y="570848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strike="noStrike" dirty="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Prototype Demo(Video/Screenshots)</a:t>
            </a:r>
            <a:endParaRPr sz="1800" b="0" strike="noStrike" dirty="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VID-20191010-WA0015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8512" y="1030080"/>
            <a:ext cx="7500135" cy="37674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3"/>
          <p:cNvSpPr txBox="1"/>
          <p:nvPr/>
        </p:nvSpPr>
        <p:spPr>
          <a:xfrm>
            <a:off x="1174150" y="570847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trike="noStrike" dirty="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Theme that you are </a:t>
            </a:r>
            <a:r>
              <a:rPr lang="en-US" sz="2000" b="1" strike="noStrike" dirty="0" smtClean="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solving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FFFFFF"/>
              </a:solidFill>
              <a:latin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solidFill>
                  <a:srgbClr val="FF0000"/>
                </a:solidFill>
                <a:latin typeface="Calibri"/>
                <a:cs typeface="Calibri"/>
                <a:sym typeface="Calibri"/>
              </a:rPr>
              <a:t>Theme 5 : Be a creative genius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b="1" strike="noStrike" dirty="0">
              <a:solidFill>
                <a:srgbClr val="FFFFFF"/>
              </a:solidFill>
              <a:latin typeface="Calibri"/>
              <a:ea typeface="Arial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We are using RPA in field of Academic area for handling the administrative work. It helps to teachers and other administrative people to handling result analysis task very effective ways.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4"/>
          <p:cNvSpPr txBox="1"/>
          <p:nvPr/>
        </p:nvSpPr>
        <p:spPr>
          <a:xfrm>
            <a:off x="1204972" y="511661"/>
            <a:ext cx="7038720" cy="364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strike="noStrike" dirty="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Market need to solve the business problem</a:t>
            </a:r>
            <a:endParaRPr sz="1800" b="0" strike="noStrike" dirty="0">
              <a:solidFill>
                <a:srgbClr val="FFFF00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4272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US" sz="18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 most of institute focus on documentation for full filling the requirements of auditing bodies. </a:t>
            </a:r>
          </a:p>
          <a:p>
            <a:pPr marL="343080" marR="0" lvl="0" indent="-34272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US" sz="1800" b="1" dirty="0" smtClean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All teachers busy in administrative work and result analysis is critical and sensitive types of administrative task.  </a:t>
            </a:r>
            <a:endParaRPr lang="en-US" sz="1800" b="1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3080" marR="0" lvl="0" indent="-34272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US" sz="1800" b="1" dirty="0" smtClean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Result analysis is time consuming task and accuracy required in this work.</a:t>
            </a:r>
          </a:p>
          <a:p>
            <a:pPr marL="343080" marR="0" lvl="0" indent="-34272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US" sz="1800" b="1" dirty="0" smtClean="0">
                <a:solidFill>
                  <a:srgbClr val="FFFFFF"/>
                </a:solidFill>
                <a:latin typeface="Calibri"/>
                <a:cs typeface="Calibri"/>
                <a:sym typeface="Calibri"/>
              </a:rPr>
              <a:t>Automation in this area helps to teacher in view of increasing accuracy and reducing the time for calculating result of students. </a:t>
            </a: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5"/>
          <p:cNvSpPr txBox="1"/>
          <p:nvPr/>
        </p:nvSpPr>
        <p:spPr>
          <a:xfrm>
            <a:off x="1287166" y="554805"/>
            <a:ext cx="7038720" cy="35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strike="noStrike" dirty="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Impact of usage</a:t>
            </a:r>
            <a:endParaRPr sz="1800" b="0" strike="noStrike" dirty="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strike="noStrike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Increase in Accuracy.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bg1"/>
                </a:solidFill>
              </a:rPr>
              <a:t>Reduce human interaction and time.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strike="noStrike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Data is secured and each students get a result via mail.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bg1"/>
                </a:solidFill>
              </a:rPr>
              <a:t>Go Green concept due to softcopy of data distribution.</a:t>
            </a:r>
            <a:endParaRPr sz="1800" b="0" strike="noStrike" dirty="0">
              <a:solidFill>
                <a:schemeClr val="bg1"/>
              </a:solidFill>
              <a:sym typeface="Arial"/>
            </a:endParaRPr>
          </a:p>
          <a:p>
            <a:pPr marL="0" marR="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endParaRPr lang="en-US" sz="1800" b="1" strike="noStrike" dirty="0" smtClean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42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5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489</Words>
  <Application>Microsoft Office PowerPoint</Application>
  <PresentationFormat>On-screen Show (16:9)</PresentationFormat>
  <Paragraphs>78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Century Schoolbook</vt:lpstr>
      <vt:lpstr>Calibri</vt:lpstr>
      <vt:lpstr>Lato</vt:lpstr>
      <vt:lpstr>Times New Roman</vt:lpstr>
      <vt:lpstr>Office Theme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Ashwini</dc:creator>
  <cp:lastModifiedBy>user</cp:lastModifiedBy>
  <cp:revision>17</cp:revision>
  <dcterms:modified xsi:type="dcterms:W3CDTF">2019-11-06T14:29:21Z</dcterms:modified>
</cp:coreProperties>
</file>